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embeddedFontLst>
    <p:embeddedFont>
      <p:font typeface="Robo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font" Target="fonts/Roboto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Roboto-bold.fntdata"/><Relationship Id="rId6" Type="http://schemas.openxmlformats.org/officeDocument/2006/relationships/slide" Target="slides/slide2.xml"/><Relationship Id="rId18" Type="http://schemas.openxmlformats.org/officeDocument/2006/relationships/font" Target="fonts/Roboto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ja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ja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ja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ja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ja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ja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ja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ja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ja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ja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ja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ja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ja"/>
              <a:t>メディア伝道の可能性を探る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ja"/>
              <a:t>「中の人」が語る、メディア伝道の難しさ、その喜び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ja"/>
              <a:t>３，インターネット宣教の可能性と難しさ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ja"/>
              <a:t>３−５，失敗例その４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ja" sz="3600"/>
              <a:t>「</a:t>
            </a:r>
            <a:r>
              <a:rPr lang="ja" sz="3600"/>
              <a:t>他の人たちのモノマネ</a:t>
            </a:r>
            <a:r>
              <a:rPr lang="ja" sz="3600"/>
              <a:t>」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ja"/>
              <a:t>３，インターネット宣教の可能性と難しさ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ja"/>
              <a:t>３−６，失敗</a:t>
            </a:r>
            <a:r>
              <a:rPr lang="ja"/>
              <a:t>から学んだ教訓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ja" sz="3600"/>
              <a:t>「『</a:t>
            </a:r>
            <a:r>
              <a:rPr lang="ja" sz="3600"/>
              <a:t>FEBC』はインターネットで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ja" sz="3600"/>
              <a:t>何をすべきか／したいか</a:t>
            </a:r>
            <a:r>
              <a:rPr lang="ja" sz="3600"/>
              <a:t>」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ja" sz="3600"/>
              <a:t>を</a:t>
            </a:r>
            <a:r>
              <a:rPr lang="ja" sz="3600"/>
              <a:t>祈りつつ考え直す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ja"/>
              <a:t>４</a:t>
            </a:r>
            <a:r>
              <a:rPr lang="ja"/>
              <a:t>，今、</a:t>
            </a:r>
            <a:r>
              <a:rPr lang="ja"/>
              <a:t>考えていること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ja"/>
              <a:t>・</a:t>
            </a:r>
            <a:r>
              <a:rPr lang="ja"/>
              <a:t>内容は何でもよい。けれども、自分たちのミニストリーとどう合致しているか</a:t>
            </a:r>
          </a:p>
          <a:p>
            <a:pPr lvl="0" rtl="0">
              <a:spcBef>
                <a:spcPts val="0"/>
              </a:spcBef>
              <a:buNone/>
            </a:pPr>
            <a:r>
              <a:rPr lang="ja"/>
              <a:t>・無い袖は振れない</a:t>
            </a:r>
          </a:p>
          <a:p>
            <a:pPr lvl="0" rtl="0">
              <a:spcBef>
                <a:spcPts val="0"/>
              </a:spcBef>
              <a:buNone/>
            </a:pPr>
            <a:r>
              <a:rPr lang="ja"/>
              <a:t>・実は、「資源」はけっこうある</a:t>
            </a:r>
            <a:br>
              <a:rPr lang="ja"/>
            </a:br>
            <a:r>
              <a:rPr lang="ja"/>
              <a:t>	例、声しかないラジオというメディア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ja"/>
              <a:t>５</a:t>
            </a:r>
            <a:r>
              <a:rPr lang="ja"/>
              <a:t>，</a:t>
            </a:r>
            <a:r>
              <a:rPr lang="ja"/>
              <a:t>まとめ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ja" sz="3000"/>
              <a:t>「自分は、主イエスから何を求められているのか」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ja"/>
              <a:t>＝インターネットという世界での自分の召命を確かめる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ja"/>
              <a:t>⇒そのためには、「失敗」が役に立つ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ja"/>
              <a:t>１，キリスト教放送局日本FEBCについて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ja"/>
              <a:t>・</a:t>
            </a:r>
            <a:r>
              <a:rPr b="1" lang="ja"/>
              <a:t>どういう性格の放送局？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lvl="0">
              <a:spcBef>
                <a:spcPts val="0"/>
              </a:spcBef>
              <a:buNone/>
            </a:pPr>
            <a:r>
              <a:rPr b="1" lang="ja"/>
              <a:t>・リスナーのお手紙紹介から</a:t>
            </a:r>
            <a:br>
              <a:rPr b="1" lang="ja"/>
            </a:br>
          </a:p>
          <a:p>
            <a:pPr lvl="0">
              <a:spcBef>
                <a:spcPts val="0"/>
              </a:spcBef>
              <a:buNone/>
            </a:pPr>
            <a:br>
              <a:rPr b="1" lang="ja"/>
            </a:br>
            <a:r>
              <a:rPr b="1" lang="ja"/>
              <a:t>・「FEBC」の概略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98750" y="8850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ja"/>
              <a:t>１，キリスト教放送局日本FEBCについて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ja"/>
              <a:t>・</a:t>
            </a:r>
            <a:r>
              <a:rPr lang="ja"/>
              <a:t>「FEBC」の概略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98750" y="8850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ja"/>
              <a:t>１，キリスト教放送局日本FEBCについて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ja"/>
              <a:t>・日本FEBCが現在行っていることの紹介</a:t>
            </a:r>
            <a:br>
              <a:rPr lang="ja"/>
            </a:br>
            <a:r>
              <a:rPr lang="ja"/>
              <a:t>	AMラジオ</a:t>
            </a:r>
            <a:br>
              <a:rPr lang="ja"/>
            </a:br>
            <a:r>
              <a:rPr lang="ja"/>
              <a:t>	インターネット</a:t>
            </a:r>
            <a:br>
              <a:rPr lang="ja"/>
            </a:br>
            <a:r>
              <a:rPr lang="ja"/>
              <a:t>	ラジオ毎月便</a:t>
            </a:r>
            <a:br>
              <a:rPr lang="ja"/>
            </a:br>
            <a:r>
              <a:rPr lang="ja"/>
              <a:t>	聖書通信講座</a:t>
            </a:r>
            <a:br>
              <a:rPr lang="ja"/>
            </a:br>
            <a:r>
              <a:rPr lang="ja"/>
              <a:t>	</a:t>
            </a:r>
            <a:r>
              <a:rPr lang="ja"/>
              <a:t>月刊誌FEBC１５６６</a:t>
            </a:r>
            <a:br>
              <a:rPr lang="ja"/>
            </a:br>
            <a:r>
              <a:rPr lang="ja"/>
              <a:t>	番組MP3ディスク</a:t>
            </a:r>
            <a:br>
              <a:rPr lang="ja"/>
            </a:br>
            <a:r>
              <a:rPr lang="ja"/>
              <a:t>	お手紙・メール返信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ja"/>
              <a:t>２，日本FEBCのスピリット（大切にしていること）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ja"/>
              <a:t>・</a:t>
            </a:r>
            <a:r>
              <a:rPr lang="ja"/>
              <a:t>教会の外の方へ</a:t>
            </a:r>
          </a:p>
          <a:p>
            <a:pPr lvl="0">
              <a:spcBef>
                <a:spcPts val="0"/>
              </a:spcBef>
              <a:buNone/>
            </a:pPr>
            <a:r>
              <a:rPr lang="ja"/>
              <a:t>・パーソナルコミュニケーション</a:t>
            </a:r>
          </a:p>
          <a:p>
            <a:pPr lvl="0">
              <a:spcBef>
                <a:spcPts val="0"/>
              </a:spcBef>
              <a:buNone/>
            </a:pPr>
            <a:r>
              <a:rPr lang="ja"/>
              <a:t>・日毎に主イエスと出会う</a:t>
            </a:r>
          </a:p>
          <a:p>
            <a:pPr lvl="0">
              <a:spcBef>
                <a:spcPts val="0"/>
              </a:spcBef>
              <a:buNone/>
            </a:pPr>
            <a:r>
              <a:rPr lang="ja"/>
              <a:t>・「キリスト教」でなく、主イエスご自身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ja"/>
              <a:t>３，インターネット宣教の可能性と難しさ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ja"/>
              <a:t>３−１，</a:t>
            </a:r>
          </a:p>
          <a:p>
            <a:pPr lvl="0">
              <a:spcBef>
                <a:spcPts val="0"/>
              </a:spcBef>
              <a:buNone/>
            </a:pPr>
            <a:r>
              <a:rPr lang="ja"/>
              <a:t>FEBCがインターネット宣教で取り組んできたこと</a:t>
            </a:r>
          </a:p>
          <a:p>
            <a:pPr indent="457200" lvl="0">
              <a:spcBef>
                <a:spcPts val="0"/>
              </a:spcBef>
              <a:buNone/>
            </a:pPr>
            <a:r>
              <a:rPr lang="ja"/>
              <a:t>・ホームページ、インターネット放送</a:t>
            </a:r>
          </a:p>
          <a:p>
            <a:pPr lvl="0">
              <a:spcBef>
                <a:spcPts val="0"/>
              </a:spcBef>
              <a:buNone/>
            </a:pPr>
            <a:r>
              <a:rPr lang="ja"/>
              <a:t>	・SNS（Facebook、twitter）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ja"/>
              <a:t>３，インターネット宣教の可能性と難しさ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ja"/>
              <a:t>３−２，失敗例その１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ja" sz="3600"/>
              <a:t>「ブームを真に受けすぎた」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ja"/>
              <a:t>３，インターネット宣教の可能性と難しさ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ja"/>
              <a:t>３−３，失敗例その２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ja" sz="3600"/>
              <a:t>「</a:t>
            </a:r>
            <a:r>
              <a:rPr lang="ja" sz="3600"/>
              <a:t>ネットの「雰囲気」に対応しすぎた</a:t>
            </a:r>
            <a:r>
              <a:rPr lang="ja" sz="3600"/>
              <a:t>」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ja"/>
              <a:t>３，インターネット宣教の可能性と難しさ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ja"/>
              <a:t>３−４，失敗例その３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ja" sz="3600"/>
              <a:t>「</a:t>
            </a:r>
            <a:r>
              <a:rPr lang="ja" sz="3600"/>
              <a:t>手段と目的がごっちゃ</a:t>
            </a:r>
            <a:r>
              <a:rPr lang="ja" sz="3600"/>
              <a:t>」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